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2" r:id="rId17"/>
    <p:sldId id="273" r:id="rId18"/>
    <p:sldId id="274" r:id="rId19"/>
    <p:sldId id="275" r:id="rId20"/>
    <p:sldId id="276" r:id="rId21"/>
    <p:sldId id="279" r:id="rId22"/>
    <p:sldId id="271" r:id="rId23"/>
    <p:sldId id="280" r:id="rId24"/>
    <p:sldId id="281" r:id="rId25"/>
    <p:sldId id="277" r:id="rId26"/>
    <p:sldId id="278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anidhi671@gmail.com" userId="cb99fcb26ca36bc9" providerId="LiveId" clId="{675D584B-56CA-4E9E-B6C5-363AE102DEE3}"/>
    <pc:docChg chg="custSel modSld sldOrd">
      <pc:chgData name="banidhi671@gmail.com" userId="cb99fcb26ca36bc9" providerId="LiveId" clId="{675D584B-56CA-4E9E-B6C5-363AE102DEE3}" dt="2024-06-27T19:00:39.169" v="6" actId="13822"/>
      <pc:docMkLst>
        <pc:docMk/>
      </pc:docMkLst>
      <pc:sldChg chg="addSp delSp modSp mod">
        <pc:chgData name="banidhi671@gmail.com" userId="cb99fcb26ca36bc9" providerId="LiveId" clId="{675D584B-56CA-4E9E-B6C5-363AE102DEE3}" dt="2024-06-27T19:00:39.169" v="6" actId="13822"/>
        <pc:sldMkLst>
          <pc:docMk/>
          <pc:sldMk cId="1908527891" sldId="256"/>
        </pc:sldMkLst>
        <pc:spChg chg="mod">
          <ac:chgData name="banidhi671@gmail.com" userId="cb99fcb26ca36bc9" providerId="LiveId" clId="{675D584B-56CA-4E9E-B6C5-363AE102DEE3}" dt="2024-06-27T19:00:39.169" v="6" actId="13822"/>
          <ac:spMkLst>
            <pc:docMk/>
            <pc:sldMk cId="1908527891" sldId="256"/>
            <ac:spMk id="2" creationId="{346C039A-3385-783B-B805-583FC6BE89DE}"/>
          </ac:spMkLst>
        </pc:spChg>
        <pc:graphicFrameChg chg="add del modGraphic">
          <ac:chgData name="banidhi671@gmail.com" userId="cb99fcb26ca36bc9" providerId="LiveId" clId="{675D584B-56CA-4E9E-B6C5-363AE102DEE3}" dt="2024-06-27T19:00:26.709" v="5" actId="478"/>
          <ac:graphicFrameMkLst>
            <pc:docMk/>
            <pc:sldMk cId="1908527891" sldId="256"/>
            <ac:graphicFrameMk id="6" creationId="{B345A779-7192-2B2D-51CC-21C6F94F8F33}"/>
          </ac:graphicFrameMkLst>
        </pc:graphicFrameChg>
      </pc:sldChg>
      <pc:sldChg chg="ord">
        <pc:chgData name="banidhi671@gmail.com" userId="cb99fcb26ca36bc9" providerId="LiveId" clId="{675D584B-56CA-4E9E-B6C5-363AE102DEE3}" dt="2024-06-27T18:59:26.902" v="3"/>
        <pc:sldMkLst>
          <pc:docMk/>
          <pc:sldMk cId="2782211872" sldId="271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17E6E2-1E09-60B1-9568-5619195F9F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8B6B88-EF2D-97E2-0313-DA678EA633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765D69-1B1A-F095-7B10-33BE50E952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5653FB-74E4-4E33-A20C-B18199ECDB43}" type="datetimeFigureOut">
              <a:rPr lang="en-IN" smtClean="0"/>
              <a:t>27-06-2024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D128EF-B81A-6AA5-8882-F32DD2C1D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4821EB-17A5-706D-79EC-7FCAC7326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DBBFB4-D5B7-45EC-BADB-5AB399BDD3D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808026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8D386-9D31-D4F7-57C5-C2C5664705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34E3757-73CA-E031-CFF4-2906661BA0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8D0319-C113-72A9-3188-425F2E2D00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5653FB-74E4-4E33-A20C-B18199ECDB43}" type="datetimeFigureOut">
              <a:rPr lang="en-IN" smtClean="0"/>
              <a:t>27-06-2024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AB1DAE-3FC4-0C0F-C459-3415A02753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6555A7-5805-01CF-0810-7FAF5F9E1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DBBFB4-D5B7-45EC-BADB-5AB399BDD3D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794661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D7C9A82-22A8-8F1B-5FA2-E715B33D03E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EFE1E1C-047A-1BD9-BA12-BE6F2642C1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EF5A47-3094-3F30-934A-DEF9D2D6CA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5653FB-74E4-4E33-A20C-B18199ECDB43}" type="datetimeFigureOut">
              <a:rPr lang="en-IN" smtClean="0"/>
              <a:t>27-06-2024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406457-B89C-8DBB-037F-8B33BB1F88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FD699E-6756-12B7-CAB8-0942D963F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DBBFB4-D5B7-45EC-BADB-5AB399BDD3D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101817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4DC1A-6067-E21D-A38A-343F63B4D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51C800-955B-CA28-0D31-01E138B751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4A879B-2BC3-D0BF-8264-5951CDC4DB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5653FB-74E4-4E33-A20C-B18199ECDB43}" type="datetimeFigureOut">
              <a:rPr lang="en-IN" smtClean="0"/>
              <a:t>27-06-2024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C1D837-6E2A-BA01-F4F4-7F9D1D60B5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A1D482-B60E-9EC0-1203-BACF642492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DBBFB4-D5B7-45EC-BADB-5AB399BDD3D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874025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E799F8-401A-2274-5EB4-8A0E1EDCB9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CC1EC5-DA54-BED2-C8F1-1D733D1603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8D6942-C227-0746-6F02-F1E7395B67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5653FB-74E4-4E33-A20C-B18199ECDB43}" type="datetimeFigureOut">
              <a:rPr lang="en-IN" smtClean="0"/>
              <a:t>27-06-2024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4D6FFD-4193-0800-337E-40AAB08ACC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274CCF-B6CD-8539-9FE9-529415E82E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DBBFB4-D5B7-45EC-BADB-5AB399BDD3D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328452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DF3192-2541-461A-3621-9F42AB4D9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892C52-96B7-8408-EE25-AA81F701CE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245D99-CE8A-D516-C55D-47E3CD3305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5B5193-835F-0DC8-F66E-2B50BA425E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5653FB-74E4-4E33-A20C-B18199ECDB43}" type="datetimeFigureOut">
              <a:rPr lang="en-IN" smtClean="0"/>
              <a:t>27-06-2024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1171DE-B607-CCBB-6370-5E270B9B28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2B4372-755C-5467-4095-119615941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DBBFB4-D5B7-45EC-BADB-5AB399BDD3D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163255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D366D-315D-6B34-A943-394743DCF4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72E2B7-8768-F6F9-8476-E7DECFABCC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1A4B9C-9B97-F9EF-E80C-5489B76179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37C56D0-5119-6C2D-1510-D68F1BB9A0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A09AD59-72CE-BC31-4C0E-AE46F09E252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D731E1E-DDBC-3047-62D5-56618F414C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5653FB-74E4-4E33-A20C-B18199ECDB43}" type="datetimeFigureOut">
              <a:rPr lang="en-IN" smtClean="0"/>
              <a:t>27-06-2024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3AA81A5-5221-A309-983B-BC704780F5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499A50E-0718-C1C1-EC2C-522E0E6585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DBBFB4-D5B7-45EC-BADB-5AB399BDD3D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255027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115E55-1B59-AD01-1F07-AD8BC1E93A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1061681-8A50-D7CB-A690-C0CE1BE6FE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5653FB-74E4-4E33-A20C-B18199ECDB43}" type="datetimeFigureOut">
              <a:rPr lang="en-IN" smtClean="0"/>
              <a:t>27-06-2024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757251-D733-3BAA-3F14-044520DC5A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6991E6-ADFE-A236-C4D1-E0B9A623D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DBBFB4-D5B7-45EC-BADB-5AB399BDD3D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102646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84225F5-D969-4733-9026-AACB82FFC3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5653FB-74E4-4E33-A20C-B18199ECDB43}" type="datetimeFigureOut">
              <a:rPr lang="en-IN" smtClean="0"/>
              <a:t>27-06-2024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1B4EA0D-DE1B-71FB-4F9F-B334B33A80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589F28-23A6-3A31-F04E-B34EEA01B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DBBFB4-D5B7-45EC-BADB-5AB399BDD3D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698572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D880BF-833E-74D1-EC2B-DF9C5811F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BCE23B-B5CC-9E56-65D0-1B2E48BA03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213772-CAE7-4524-1CE1-071B886E3C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C76E31-C1AF-E415-9ADC-E8494FB6D2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5653FB-74E4-4E33-A20C-B18199ECDB43}" type="datetimeFigureOut">
              <a:rPr lang="en-IN" smtClean="0"/>
              <a:t>27-06-2024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AFEC60-9377-475D-A419-FD7896719F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C9B3E9-6A68-7C79-A4BD-FA26229FC0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DBBFB4-D5B7-45EC-BADB-5AB399BDD3D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275306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427C4C-2FD6-E591-23CC-EDF064CF02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A5E9CC7-DC4D-7AB5-4D00-0ABE2E3BED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F2C1BD-0D55-642D-6766-C4B3601C08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27F72B-8A57-EA17-F3D5-C6DB4094EA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5653FB-74E4-4E33-A20C-B18199ECDB43}" type="datetimeFigureOut">
              <a:rPr lang="en-IN" smtClean="0"/>
              <a:t>27-06-2024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8BB2FE-469F-353F-DC3D-E1ABCFD35D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E1F438-8E74-BA2D-6766-E29A0BE0FA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DBBFB4-D5B7-45EC-BADB-5AB399BDD3D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783356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46C2B0-B1CF-A45C-95B3-22325E2628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3656CB-7005-F29D-7D60-75F106D4A6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2BFEEE-0ADF-5DAA-92F3-F6F0905FDD8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5653FB-74E4-4E33-A20C-B18199ECDB43}" type="datetimeFigureOut">
              <a:rPr lang="en-IN" smtClean="0"/>
              <a:t>27-06-2024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1DE02A-A77D-F225-E638-DEA38BF6A7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AAA3F1-3FA1-B059-7750-7751D7784B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DBBFB4-D5B7-45EC-BADB-5AB399BDD3D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582456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6C039A-3385-783B-B805-583FC6BE89DE}"/>
              </a:ext>
            </a:extLst>
          </p:cNvPr>
          <p:cNvSpPr>
            <a:spLocks noGrp="1"/>
          </p:cNvSpPr>
          <p:nvPr>
            <p:ph type="ctrTitle"/>
          </p:nvPr>
        </p:nvSpPr>
        <p:spPr/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IN" sz="6600" b="1" u="sng" dirty="0">
                <a:solidFill>
                  <a:schemeClr val="tx1">
                    <a:lumMod val="95000"/>
                    <a:lumOff val="5000"/>
                  </a:schemeClr>
                </a:solidFill>
              </a:rPr>
              <a:t>CREDIT CARD DEFAULT PREDICTION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0F80AD-4C27-EA7F-D49D-561F1AF77B2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>
              <a:lnSpc>
                <a:spcPct val="250000"/>
              </a:lnSpc>
            </a:pPr>
            <a:r>
              <a:rPr lang="en-IN" sz="3200" dirty="0">
                <a:latin typeface="Arial Black" panose="020B0A04020102020204" pitchFamily="34" charset="0"/>
              </a:rPr>
              <a:t>- Nidhi B A</a:t>
            </a:r>
          </a:p>
        </p:txBody>
      </p:sp>
    </p:spTree>
    <p:extLst>
      <p:ext uri="{BB962C8B-B14F-4D97-AF65-F5344CB8AC3E}">
        <p14:creationId xmlns:p14="http://schemas.microsoft.com/office/powerpoint/2010/main" val="19085278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E2F8B53-A38B-3D32-E4C8-3E4FF3FC2F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5979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11125EF-8FDE-B5F5-2FBF-9CDB12D4DE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8251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47ACBE8-C744-4E56-2DB1-3E583CECDD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1322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137CF2B-FC58-D43A-1FB6-8FB61A1CC6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44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88D097D-99D7-31D2-96CF-DCF40A2A81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3763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515948B-F2C1-5656-80AC-235422B527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2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5405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13EB946-1D7F-94F8-09A8-DF5790AE09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3524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4D47E81-4144-ACF9-5613-065FA1B51F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2888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662A608-1A8C-0571-9B04-035741B937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6840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363C845-9B1B-3A61-A642-B017B739BF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2144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53883DB-A641-1971-CF10-2A4D6D672B43}"/>
              </a:ext>
            </a:extLst>
          </p:cNvPr>
          <p:cNvSpPr txBox="1"/>
          <p:nvPr/>
        </p:nvSpPr>
        <p:spPr>
          <a:xfrm>
            <a:off x="336883" y="468775"/>
            <a:ext cx="6898105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200" dirty="0">
                <a:solidFill>
                  <a:srgbClr val="C00000"/>
                </a:solidFill>
                <a:latin typeface="Arial Black" panose="020B0A04020102020204" pitchFamily="34" charset="0"/>
              </a:rPr>
              <a:t>1.POINTS OF DISCUSSION 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00C89A-F4D2-9A1D-29A5-8E7E30A78831}"/>
              </a:ext>
            </a:extLst>
          </p:cNvPr>
          <p:cNvSpPr txBox="1"/>
          <p:nvPr/>
        </p:nvSpPr>
        <p:spPr>
          <a:xfrm>
            <a:off x="529389" y="1222756"/>
            <a:ext cx="6096000" cy="52008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en-IN" sz="2800" dirty="0">
                <a:latin typeface="Aptos" panose="020B0004020202020204" pitchFamily="34" charset="0"/>
              </a:rPr>
              <a:t>Problem statement</a:t>
            </a:r>
          </a:p>
          <a:p>
            <a:pPr>
              <a:lnSpc>
                <a:spcPct val="150000"/>
              </a:lnSpc>
            </a:pPr>
            <a:r>
              <a:rPr lang="en-IN" sz="2800" dirty="0">
                <a:latin typeface="Aptos" panose="020B0004020202020204" pitchFamily="34" charset="0"/>
              </a:rPr>
              <a:t>2. Introduction</a:t>
            </a:r>
          </a:p>
          <a:p>
            <a:pPr>
              <a:lnSpc>
                <a:spcPct val="150000"/>
              </a:lnSpc>
            </a:pPr>
            <a:r>
              <a:rPr lang="en-IN" sz="2800" dirty="0">
                <a:latin typeface="Aptos" panose="020B0004020202020204" pitchFamily="34" charset="0"/>
              </a:rPr>
              <a:t>3.Sample data</a:t>
            </a:r>
          </a:p>
          <a:p>
            <a:pPr>
              <a:lnSpc>
                <a:spcPct val="150000"/>
              </a:lnSpc>
            </a:pPr>
            <a:r>
              <a:rPr lang="en-IN" sz="2800" dirty="0">
                <a:latin typeface="Aptos" panose="020B0004020202020204" pitchFamily="34" charset="0"/>
              </a:rPr>
              <a:t>4.Data cleaning</a:t>
            </a:r>
          </a:p>
          <a:p>
            <a:pPr>
              <a:lnSpc>
                <a:spcPct val="150000"/>
              </a:lnSpc>
            </a:pPr>
            <a:r>
              <a:rPr lang="en-IN" sz="2800" dirty="0">
                <a:latin typeface="Aptos" panose="020B0004020202020204" pitchFamily="34" charset="0"/>
              </a:rPr>
              <a:t>5.Heatmap</a:t>
            </a:r>
          </a:p>
          <a:p>
            <a:pPr>
              <a:lnSpc>
                <a:spcPct val="150000"/>
              </a:lnSpc>
            </a:pPr>
            <a:r>
              <a:rPr lang="en-IN" sz="2800" dirty="0">
                <a:latin typeface="Aptos" panose="020B0004020202020204" pitchFamily="34" charset="0"/>
              </a:rPr>
              <a:t>6.Exploratory data analysis</a:t>
            </a:r>
          </a:p>
          <a:p>
            <a:pPr>
              <a:lnSpc>
                <a:spcPct val="150000"/>
              </a:lnSpc>
            </a:pPr>
            <a:r>
              <a:rPr lang="en-IN" sz="2800" dirty="0">
                <a:latin typeface="Aptos" panose="020B0004020202020204" pitchFamily="34" charset="0"/>
              </a:rPr>
              <a:t>7.Handling class imbalance</a:t>
            </a:r>
          </a:p>
          <a:p>
            <a:pPr>
              <a:lnSpc>
                <a:spcPct val="150000"/>
              </a:lnSpc>
            </a:pPr>
            <a:r>
              <a:rPr lang="en-IN" sz="2800" dirty="0">
                <a:latin typeface="Aptos" panose="020B0004020202020204" pitchFamily="34" charset="0"/>
              </a:rPr>
              <a:t>8.Transformation of data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B4CE07-3A8E-1C12-E4E5-A7C0A7424BF4}"/>
              </a:ext>
            </a:extLst>
          </p:cNvPr>
          <p:cNvSpPr txBox="1"/>
          <p:nvPr/>
        </p:nvSpPr>
        <p:spPr>
          <a:xfrm>
            <a:off x="6320589" y="1264932"/>
            <a:ext cx="6256422" cy="44710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N" sz="2400" dirty="0">
                <a:latin typeface="Aptos" panose="020B0004020202020204" pitchFamily="34" charset="0"/>
              </a:rPr>
              <a:t>9.Splitting data</a:t>
            </a:r>
          </a:p>
          <a:p>
            <a:pPr>
              <a:lnSpc>
                <a:spcPct val="150000"/>
              </a:lnSpc>
            </a:pPr>
            <a:r>
              <a:rPr lang="en-IN" sz="2400" dirty="0">
                <a:latin typeface="Aptos" panose="020B0004020202020204" pitchFamily="34" charset="0"/>
              </a:rPr>
              <a:t>10.Fitting different model</a:t>
            </a:r>
          </a:p>
          <a:p>
            <a:pPr>
              <a:lnSpc>
                <a:spcPct val="150000"/>
              </a:lnSpc>
            </a:pPr>
            <a:r>
              <a:rPr lang="en-IN" sz="2400" dirty="0">
                <a:latin typeface="Aptos" panose="020B0004020202020204" pitchFamily="34" charset="0"/>
              </a:rPr>
              <a:t>11.Cross validation and hyperparametric     	tunning</a:t>
            </a:r>
          </a:p>
          <a:p>
            <a:pPr>
              <a:lnSpc>
                <a:spcPct val="150000"/>
              </a:lnSpc>
            </a:pPr>
            <a:r>
              <a:rPr lang="en-IN" sz="2400" dirty="0">
                <a:latin typeface="Aptos" panose="020B0004020202020204" pitchFamily="34" charset="0"/>
              </a:rPr>
              <a:t>12.Comparion of data</a:t>
            </a:r>
          </a:p>
          <a:p>
            <a:pPr>
              <a:lnSpc>
                <a:spcPct val="150000"/>
              </a:lnSpc>
            </a:pPr>
            <a:r>
              <a:rPr lang="en-IN" sz="2400" dirty="0">
                <a:latin typeface="Aptos" panose="020B0004020202020204" pitchFamily="34" charset="0"/>
              </a:rPr>
              <a:t>13.Combined ROC curve</a:t>
            </a:r>
          </a:p>
          <a:p>
            <a:pPr>
              <a:lnSpc>
                <a:spcPct val="150000"/>
              </a:lnSpc>
            </a:pPr>
            <a:r>
              <a:rPr lang="en-IN" sz="2400" dirty="0">
                <a:latin typeface="Aptos" panose="020B0004020202020204" pitchFamily="34" charset="0"/>
              </a:rPr>
              <a:t>14.Feature importance</a:t>
            </a:r>
          </a:p>
          <a:p>
            <a:pPr>
              <a:lnSpc>
                <a:spcPct val="150000"/>
              </a:lnSpc>
            </a:pPr>
            <a:r>
              <a:rPr lang="en-IN" sz="2400" dirty="0">
                <a:latin typeface="Aptos" panose="020B0004020202020204" pitchFamily="34" charset="0"/>
              </a:rPr>
              <a:t>15.conclusion</a:t>
            </a:r>
          </a:p>
        </p:txBody>
      </p:sp>
    </p:spTree>
    <p:extLst>
      <p:ext uri="{BB962C8B-B14F-4D97-AF65-F5344CB8AC3E}">
        <p14:creationId xmlns:p14="http://schemas.microsoft.com/office/powerpoint/2010/main" val="13837610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7E6566A-AFFD-B671-3E8A-0152738589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3326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C7FFF3C-1443-D790-6EE6-C28F043AB4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0059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94AC95A-8CCA-2F8E-95F9-AF3434544F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2118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AD8AA77-3352-C19B-88F3-026C1E454F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0568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2D578B4-A534-ED39-621F-346EE01DD9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5826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D567513-5EC7-2869-3F93-2559E38C69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7857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8CB5336-8759-01A9-1CEA-A0A70823B8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5563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EE55C6C-346F-44BE-F9B5-9698E0AE10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9424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4B2404-18AC-66E3-A560-AAC58DBDD6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3170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23A9B00-B2C2-319E-E835-BC9E26008D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5868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C80E15-16FE-2D15-6E45-0E742D906A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0709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F4415FD-36ED-9463-994B-80DF906110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0697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1310C3E-1A0F-4E64-D50D-9655F87774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9212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8EA0806-A2E5-B10D-34D5-786BE70099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2510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79</Words>
  <Application>Microsoft Office PowerPoint</Application>
  <PresentationFormat>Widescreen</PresentationFormat>
  <Paragraphs>18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Aptos</vt:lpstr>
      <vt:lpstr>Arial</vt:lpstr>
      <vt:lpstr>Arial Black</vt:lpstr>
      <vt:lpstr>Calibri</vt:lpstr>
      <vt:lpstr>Calibri Light</vt:lpstr>
      <vt:lpstr>Office Theme</vt:lpstr>
      <vt:lpstr>CREDIT CARD DEFAULT PREDICTION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banidhi671@gmail.com</dc:creator>
  <cp:lastModifiedBy>banidhi671@gmail.com</cp:lastModifiedBy>
  <cp:revision>1</cp:revision>
  <dcterms:created xsi:type="dcterms:W3CDTF">2024-06-27T18:57:51Z</dcterms:created>
  <dcterms:modified xsi:type="dcterms:W3CDTF">2024-06-27T19:00:39Z</dcterms:modified>
</cp:coreProperties>
</file>